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753D2-E2A3-4E68-A868-38F0D0A4B89E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425F2-D7C1-4125-8682-01E477FF0D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5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425F2-D7C1-4125-8682-01E477FF0DC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35B49F-4C0E-45C4-A2D8-2803192C942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8"/>
            <a:ext cx="7815290" cy="264320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Внедрение ФГОС в дошкольное образование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857628"/>
            <a:ext cx="7854696" cy="1714512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Речь идет о </a:t>
            </a:r>
            <a:r>
              <a:rPr lang="ru-RU" sz="3600" dirty="0"/>
              <a:t>детстве в целом, а не только о дошкольном образовании. Почему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— Развитие дошкольных учреждений и ликвидация очередей в детские сады — безусловно, важные меры. Но когда говорят, что каждый ребенок должен вступить в мир образования уже в детстве, часто забывается, что детство не сводится к системе дошкольных учреждений, где ребенок может получить ту или иную поддержку. Детство обеспечивается — и это главное — поддержкой семьи как ключевого института развития и социализации ребенка.</a:t>
            </a:r>
          </a:p>
          <a:p>
            <a:r>
              <a:rPr lang="ru-RU" dirty="0"/>
              <a:t>Нам как никогда нужно создать такую доктрину развития дошкольного детства, в которой бы вместе, «в одной упряжке», были государство, семья, работники системы образования, те, кто создает продукцию для поддержки детства — книги, игры, журналы; люди, которые выступают как защитники детства.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То </a:t>
            </a:r>
            <a:r>
              <a:rPr lang="ru-RU" sz="3600" dirty="0"/>
              <a:t>есть в дошкольных стандартах будет сделан акцент на воспитание, как и в школьных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0066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Акценты будут расставлены в соответствии с требованиями семей к дошкольному образованию, а одно из требований — уход от академической направленности программ. Семьи, прежде всего, хотят, чтобы их дети полноценно развивались, чтобы была обеспечена доступность высококачественного ухода и присмотра. Есть и требования различных социальных групп — например, представители национальных меньшинств хотели бы, чтобы их дети освоили родную культуру.</a:t>
            </a:r>
          </a:p>
          <a:p>
            <a:r>
              <a:rPr lang="ru-RU" dirty="0"/>
              <a:t>Ребенок должен овладеть умением жить в мире с самим собой, получить в игре навыки индивидуальной работы и группового взаимодействия, научиться учиться. </a:t>
            </a:r>
            <a:endParaRPr lang="ru-RU" dirty="0" smtClean="0"/>
          </a:p>
          <a:p>
            <a:r>
              <a:rPr lang="ru-RU" b="1" dirty="0" smtClean="0"/>
              <a:t>Именно </a:t>
            </a:r>
            <a:r>
              <a:rPr lang="ru-RU" b="1" dirty="0"/>
              <a:t>в дошкольном возрасте формируются основные качества личности, ключевые социальные навыки — </a:t>
            </a:r>
            <a:r>
              <a:rPr lang="ru-RU" b="1" dirty="0" err="1"/>
              <a:t>поликультурность</a:t>
            </a:r>
            <a:r>
              <a:rPr lang="ru-RU" b="1" dirty="0"/>
              <a:t>, уважение к другим людям, приверженность демократическим ценностям, здоровому и безопасному образу жизни.</a:t>
            </a:r>
            <a:r>
              <a:rPr lang="ru-RU" dirty="0"/>
              <a:t> Поэтому одна из важнейших задач дошкольного образования — положить начало формированию самоидентификации ребенка в окружающем мире: с семьей, регионом, страной.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dirty="0" smtClean="0"/>
              <a:t>Что должно </a:t>
            </a:r>
            <a:r>
              <a:rPr lang="ru-RU" sz="3600" dirty="0"/>
              <a:t>измениться в дошкольном образовании после принятия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49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Родители и педагоги поймут, как прийти к тому, чтобы ребенок приобрел веру в себя и в тот мир, в котором он живет. Это не пустые слова. Ведь ребенок, который с детства испытывает базовое недоверие к миру, рано или поздно может стать невротиком. А невротик — этот тот, кто не доиграл в детстве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По </a:t>
            </a:r>
            <a:r>
              <a:rPr lang="ru-RU" dirty="0"/>
              <a:t>сути дела, принятие стандарта приведет к еще более резкому росту социального статуса детства. А это значит, что возрастет социальный статус, прежде всего, самих детей, их семей, дошкольных учреждений, а также воспитателей — и по уровню профессиональной компетентности, и по финансовому уровню. </a:t>
            </a:r>
            <a:endParaRPr lang="ru-RU" dirty="0" smtClean="0"/>
          </a:p>
          <a:p>
            <a:r>
              <a:rPr lang="ru-RU" dirty="0" smtClean="0"/>
              <a:t>Детство </a:t>
            </a:r>
            <a:r>
              <a:rPr lang="ru-RU" dirty="0"/>
              <a:t>нашей стране обойдется недешево — государственная политика в части финансирования детства также найдет свое отражение в стандарте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Библиографический список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О концепции стандарта дошкольного образования. Интервью с директором Федерального института развития образования (ФИРО) </a:t>
            </a:r>
            <a:r>
              <a:rPr lang="ru-RU" b="1" dirty="0" err="1" smtClean="0"/>
              <a:t>А.Г.Асмоловым</a:t>
            </a:r>
            <a:endParaRPr lang="ru-RU" dirty="0" smtClean="0"/>
          </a:p>
          <a:p>
            <a:r>
              <a:rPr lang="ru-RU" b="1" dirty="0" smtClean="0"/>
              <a:t>Проект федерального государственного стандарта дошкольного образования </a:t>
            </a:r>
            <a:r>
              <a:rPr lang="ru-RU" dirty="0" smtClean="0"/>
              <a:t>президент издательства «Просвещение», член-корреспондент РАО Александр Кондаков.</a:t>
            </a:r>
          </a:p>
          <a:p>
            <a:r>
              <a:rPr lang="ru-RU" dirty="0" smtClean="0"/>
              <a:t> ПРОЕКТ  «ФЕДЕРАЛЬНЫЙ   ГОСУДАРСТВЕННЫЙ  </a:t>
            </a:r>
          </a:p>
          <a:p>
            <a:pPr>
              <a:buNone/>
            </a:pPr>
            <a:r>
              <a:rPr lang="ru-RU" dirty="0" smtClean="0"/>
              <a:t>    ОБРАЗОВАТЕЛЬНЫЙ СТАНДАРТ ДОШКОЛЬНОГО ОБРАЗОВАНИЯ»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071678"/>
            <a:ext cx="768563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898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Почему </a:t>
            </a:r>
            <a:r>
              <a:rPr lang="ru-RU" sz="2800" dirty="0"/>
              <a:t>возникла необходимость в создании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— В последние годы произошла незаметная революция: изменился социальный статус дошкольного детства. Оно по всем новым логикам становится важнейшим этапом государственного образования, не менее значимым, чем школьный этап. Государство становится на позицию политического </a:t>
            </a:r>
            <a:r>
              <a:rPr lang="ru-RU" dirty="0" err="1"/>
              <a:t>детоцентризма</a:t>
            </a:r>
            <a:r>
              <a:rPr lang="ru-RU" dirty="0"/>
              <a:t>. А это означает, что любое решение чиновника любого уровня должно проходить своеобразную проверку: поддерживает ли оно развитие детства в России.</a:t>
            </a:r>
          </a:p>
          <a:p>
            <a:r>
              <a:rPr lang="ru-RU" dirty="0"/>
              <a:t>Сегодня предпринимаются попытки от деклараций, от сладких слов о важности детства, от звучавшей много лет формулы «дети — наше будущее» перейти к тому, чтобы детство стало самостоятельным этапом развития, за который несет ответственность государство.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ru-RU" dirty="0"/>
              <a:t>Стандарт включает в себя требования:</a:t>
            </a:r>
          </a:p>
          <a:p>
            <a:r>
              <a:rPr lang="ru-RU" dirty="0"/>
              <a:t>- к условиям реализации основных образовательных программ, в том числе кадровым, финансовым, материально-техническим;</a:t>
            </a:r>
          </a:p>
          <a:p>
            <a:r>
              <a:rPr lang="ru-RU" dirty="0"/>
              <a:t>- к структуре основных образовательных программ и их объему, в том числе соотношению обязательной части программы и части, формируемой участниками образовательных отношений;</a:t>
            </a:r>
          </a:p>
          <a:p>
            <a:r>
              <a:rPr lang="ru-RU" dirty="0"/>
              <a:t>- к результатам освоения основных образовательных программ.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Стандарт дошкольного образования не является основой оценки соответствия установленным требованиям образовательной деятельности и подготовки обучающихся. </a:t>
            </a:r>
            <a:endParaRPr lang="ru-RU" dirty="0" smtClean="0"/>
          </a:p>
          <a:p>
            <a:r>
              <a:rPr lang="ru-RU" dirty="0" smtClean="0"/>
              <a:t>Освоение </a:t>
            </a:r>
            <a:r>
              <a:rPr lang="ru-RU" dirty="0"/>
              <a:t>образовательных программ дошкольного образования не сопровождается проведением промежуточных и итоговой аттестаций обучающихся. </a:t>
            </a:r>
            <a:endParaRPr lang="ru-RU" dirty="0" smtClean="0"/>
          </a:p>
          <a:p>
            <a:r>
              <a:rPr lang="ru-RU" dirty="0" smtClean="0"/>
              <a:t>Требования </a:t>
            </a:r>
            <a:r>
              <a:rPr lang="ru-RU" dirty="0"/>
              <a:t>к результатам освоения основной образовательной программы дошкольного образования сформулированы в терминах развития ребенка в виде единых ориентиров базовой культуры ребенка с учетом ожиданий семьи и общества.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ru-RU" dirty="0"/>
              <a:t>Среди целей стандарта:</a:t>
            </a:r>
          </a:p>
          <a:p>
            <a:r>
              <a:rPr lang="ru-RU" dirty="0"/>
              <a:t>- 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r>
              <a:rPr lang="ru-RU" dirty="0"/>
              <a:t>- 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r>
              <a:rPr lang="ru-RU" dirty="0"/>
              <a:t>- сохранение единства образовательного пространства России относительно уровня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Этапы разработки ФГОС </a:t>
            </a:r>
            <a:r>
              <a:rPr lang="ru-RU" sz="3200" dirty="0"/>
              <a:t>д</a:t>
            </a:r>
            <a:r>
              <a:rPr lang="ru-RU" sz="3200" dirty="0" smtClean="0"/>
              <a:t>ошкольного образования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206644"/>
          <a:ext cx="8543956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3057556"/>
              </a:tblGrid>
              <a:tr h="3279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Январь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Февраль-март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Апрель-май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Создана рабочая группа по разработке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проекта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Профессиональное и общественное обсуждение проекта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Июнь-август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Июль-декабрь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Январь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–декабрь 2015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780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Утверждение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научно-методического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обеспечения введения ФГОС и предложения по применению стандарта в различных формах дошкольного образования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Внедрение ФГОС в дошкольное образование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Зачем </a:t>
            </a:r>
            <a:r>
              <a:rPr lang="ru-RU" sz="3100" b="1" dirty="0"/>
              <a:t>нужен ФГОС дошкольного образования</a:t>
            </a:r>
            <a:r>
              <a:rPr lang="ru-RU" sz="3100" b="1" dirty="0" smtClean="0"/>
              <a:t>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49"/>
            <a:ext cx="8229600" cy="421484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— Это требование нового закона «Об образовании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— дошкольное образование признано уровнем образования, и это значит, что оно теперь должно работать в соответствии со стандартами.</a:t>
            </a:r>
          </a:p>
          <a:p>
            <a:r>
              <a:rPr lang="ru-RU" dirty="0"/>
              <a:t>Сегодня действуют федеральные государственные требования (ФГТ) к дошкольному образованию, которые были разработаны несколько лет назад. </a:t>
            </a:r>
            <a:endParaRPr lang="ru-RU" dirty="0" smtClean="0"/>
          </a:p>
          <a:p>
            <a:r>
              <a:rPr lang="ru-RU" dirty="0" smtClean="0"/>
              <a:t>ФГТ </a:t>
            </a:r>
            <a:r>
              <a:rPr lang="ru-RU" dirty="0"/>
              <a:t>состоят из двух частей — требований к структуре основной образовательной программы дошкольного образования и требований к условиям ее реализации. </a:t>
            </a:r>
            <a:endParaRPr lang="ru-RU" dirty="0" smtClean="0"/>
          </a:p>
          <a:p>
            <a:r>
              <a:rPr lang="ru-RU" dirty="0" smtClean="0"/>
              <a:t>Стандарт </a:t>
            </a:r>
            <a:r>
              <a:rPr lang="ru-RU" dirty="0"/>
              <a:t>отличается от ФГТ тем, что в нем должны быть еще и требования к результатам, — это принципиальное </a:t>
            </a:r>
            <a:r>
              <a:rPr lang="ru-RU" dirty="0" smtClean="0"/>
              <a:t>новшество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/>
              <a:t>Означает ли это, что выпускникам детских садов придется сдавать экзамены?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005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— </a:t>
            </a:r>
            <a:r>
              <a:rPr lang="ru-RU" dirty="0"/>
              <a:t>никакой итоговой аттестации не будет, это прописано в законе. </a:t>
            </a:r>
            <a:endParaRPr lang="ru-RU" dirty="0" smtClean="0"/>
          </a:p>
          <a:p>
            <a:r>
              <a:rPr lang="ru-RU" dirty="0" smtClean="0"/>
              <a:t>  Но </a:t>
            </a:r>
            <a:r>
              <a:rPr lang="ru-RU" dirty="0"/>
              <a:t>с помощью мониторинговых и иных исследований на разных этапах можно будет фиксировать уровень развития ребенка, чтобы педагоги дошкольных учреждений, родители понимали, как с ним работать дальше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40108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/>
              <a:t>Каким должно быть дошкольное образование в </a:t>
            </a:r>
            <a:r>
              <a:rPr lang="ru-RU" sz="3600" dirty="0" smtClean="0"/>
              <a:t>России? </a:t>
            </a:r>
            <a:r>
              <a:rPr lang="ru-RU" sz="3600" dirty="0"/>
              <a:t>Что изменит стандарт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Российская </a:t>
            </a:r>
            <a:r>
              <a:rPr lang="ru-RU" dirty="0"/>
              <a:t>модель дошкольного образования, </a:t>
            </a:r>
            <a:r>
              <a:rPr lang="ru-RU" dirty="0" smtClean="0"/>
              <a:t>до </a:t>
            </a:r>
            <a:r>
              <a:rPr lang="ru-RU" dirty="0"/>
              <a:t>сих пор основана на представлениях о детстве 40-летней давности, не проводятся психолого-педагогические исследования современного детства. Эту ситуацию нужно менять, ориентируясь, в том числе, на зарубежный опыт. К</a:t>
            </a:r>
            <a:r>
              <a:rPr lang="ru-RU" dirty="0" smtClean="0"/>
              <a:t>онцепции </a:t>
            </a:r>
            <a:r>
              <a:rPr lang="ru-RU" dirty="0"/>
              <a:t>личностно-ориентированного социально-педагогического подхода, который лежит в основе и школьного, и дошкольного образования Финляндии, Швеции и некоторых других стран. Стандарт должен быть основан на требованиях к образовательной, воспитательной среде дошкольного учреждения, которая обеспечивает достижения результата. В этом отличие от англо-саксонской модели, где главное — академические результаты, которые демонстрируют дети.</a:t>
            </a:r>
          </a:p>
          <a:p>
            <a:r>
              <a:rPr lang="ru-RU" dirty="0"/>
              <a:t>В личностно-ориентированной модели равное значение придается и эмоционально-личностному, и социальному, и когнитивному развитию. Такой подход дает лучшие результаты не столько в дальнейшем обучении ребенка в начальной школе, сколько в долгосрочной перспективе: дети вырастают инициативными, творческими, самостоятельными, уверенными в себе. </a:t>
            </a:r>
            <a:r>
              <a:rPr lang="ru-RU" dirty="0" smtClean="0"/>
              <a:t>Нельзя допустить, чтобы </a:t>
            </a:r>
            <a:r>
              <a:rPr lang="ru-RU" dirty="0"/>
              <a:t>дошкольное образование сводилось к обучению чтению и </a:t>
            </a:r>
            <a:r>
              <a:rPr lang="ru-RU" dirty="0" smtClean="0"/>
              <a:t>письму. Совсем </a:t>
            </a:r>
            <a:r>
              <a:rPr lang="ru-RU" dirty="0"/>
              <a:t>без </a:t>
            </a:r>
            <a:r>
              <a:rPr lang="ru-RU" dirty="0" err="1"/>
              <a:t>допредметного</a:t>
            </a:r>
            <a:r>
              <a:rPr lang="ru-RU" dirty="0"/>
              <a:t> знания, конечно, не обойтись, но есть и более важные моменты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1174</Words>
  <Application>Microsoft Office PowerPoint</Application>
  <PresentationFormat>Экран (4:3)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Внедрение ФГОС в дошкольное образование</vt:lpstr>
      <vt:lpstr>Почему возникла необходимость в создании стандарта?</vt:lpstr>
      <vt:lpstr>Презентация PowerPoint</vt:lpstr>
      <vt:lpstr>Презентация PowerPoint</vt:lpstr>
      <vt:lpstr>Презентация PowerPoint</vt:lpstr>
      <vt:lpstr>Этапы разработки ФГОС дошкольного образования</vt:lpstr>
      <vt:lpstr>         Зачем нужен ФГОС дошкольного образования?</vt:lpstr>
      <vt:lpstr> Означает ли это, что выпускникам детских садов придется сдавать экзамены? </vt:lpstr>
      <vt:lpstr> Каким должно быть дошкольное образование в России? Что изменит стандарт?</vt:lpstr>
      <vt:lpstr>Речь идет о детстве в целом, а не только о дошкольном образовании. Почему?</vt:lpstr>
      <vt:lpstr>То есть в дошкольных стандартах будет сделан акцент на воспитание, как и в школьных?</vt:lpstr>
      <vt:lpstr> Что должно измениться в дошкольном образовании после принятия стандарта?</vt:lpstr>
      <vt:lpstr>Библиографический список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ФГОС дошкольного образования</dc:title>
  <dc:creator>Admin</dc:creator>
  <cp:lastModifiedBy>Радуга</cp:lastModifiedBy>
  <cp:revision>12</cp:revision>
  <dcterms:created xsi:type="dcterms:W3CDTF">2013-09-09T05:30:40Z</dcterms:created>
  <dcterms:modified xsi:type="dcterms:W3CDTF">2016-06-07T09:33:37Z</dcterms:modified>
</cp:coreProperties>
</file>